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"/>
  </p:notesMasterIdLst>
  <p:sldIdLst>
    <p:sldId id="769" r:id="rId2"/>
    <p:sldId id="694" r:id="rId3"/>
    <p:sldId id="771" r:id="rId4"/>
    <p:sldId id="7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E6BB41-D2AD-4B76-AB84-B434CD65613D}" v="1" dt="2026-09-09T07:46:26.4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13" autoAdjust="0"/>
    <p:restoredTop sz="95220" autoAdjust="0"/>
  </p:normalViewPr>
  <p:slideViewPr>
    <p:cSldViewPr showGuides="1">
      <p:cViewPr varScale="1">
        <p:scale>
          <a:sx n="85" d="100"/>
          <a:sy n="85" d="100"/>
        </p:scale>
        <p:origin x="82" y="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addSld modSld">
      <pc:chgData name="Jaana Kokkonen" userId="fd0ea1af-346e-4258-bc54-cec630bd1122" providerId="ADAL" clId="{E89BD6E4-43A1-4CD4-9BD1-30478988A43C}" dt="2026-09-09T07:46:26.444" v="0"/>
      <pc:docMkLst>
        <pc:docMk/>
      </pc:docMkLst>
      <pc:sldChg chg="add">
        <pc:chgData name="Jaana Kokkonen" userId="fd0ea1af-346e-4258-bc54-cec630bd1122" providerId="ADAL" clId="{E89BD6E4-43A1-4CD4-9BD1-30478988A43C}" dt="2026-09-09T07:46:26.444" v="0"/>
        <pc:sldMkLst>
          <pc:docMk/>
          <pc:sldMk cId="3479279083" sldId="7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346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1D1B1-D628-35A3-45D2-5F1278FD3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1CEE0C8-8123-01F5-1E4E-250904F0E0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D1DB6E8B-A49C-D940-8CDB-CAD37DF92F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1537692-2C68-FF5F-3602-51112CA31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33891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FC81B-7678-8E3B-9501-7054ACAB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CCAA1B2-9C95-BC25-B132-7EA557AC77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DCF3EE6-35CA-F4F4-3040-517E50FC3E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7B335B4-40D7-DFD7-FD2A-28B3871C0A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4581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FACA769-A6A2-F34C-A847-89B8BA7144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/>
          <a:lstStyle/>
          <a:p>
            <a:r>
              <a:rPr lang="fi-FI" sz="4400" dirty="0"/>
              <a:t>Työlliset / pendelöinti Etelä-Savossa 2010-2024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D242C85A-220D-E2FF-EC7E-EA38D53CB4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Työssäkäyntitilasto</a:t>
            </a:r>
          </a:p>
        </p:txBody>
      </p:sp>
    </p:spTree>
    <p:extLst>
      <p:ext uri="{BB962C8B-B14F-4D97-AF65-F5344CB8AC3E}">
        <p14:creationId xmlns:p14="http://schemas.microsoft.com/office/powerpoint/2010/main" val="395494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76672"/>
            <a:ext cx="11521280" cy="520824"/>
          </a:xfrm>
        </p:spPr>
        <p:txBody>
          <a:bodyPr anchor="t"/>
          <a:lstStyle/>
          <a:p>
            <a:r>
              <a:rPr lang="fi-FI" dirty="0"/>
              <a:t>Työlliset Etelä-Savossa työpaikan sijainnin mukaan 2010 - 2024</a:t>
            </a:r>
            <a:r>
              <a:rPr lang="fi-FI" sz="2400" b="0" dirty="0"/>
              <a:t> </a:t>
            </a:r>
            <a:endParaRPr lang="fi-FI" b="0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666ECD0A-4E21-AA71-E1B2-C5AEB43F34F3}"/>
              </a:ext>
            </a:extLst>
          </p:cNvPr>
          <p:cNvSpPr txBox="1">
            <a:spLocks/>
          </p:cNvSpPr>
          <p:nvPr/>
        </p:nvSpPr>
        <p:spPr bwMode="auto">
          <a:xfrm>
            <a:off x="407368" y="6525344"/>
            <a:ext cx="117846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</a:t>
            </a:r>
            <a:r>
              <a:rPr lang="fi-FI" sz="1000" dirty="0">
                <a:solidFill>
                  <a:srgbClr val="000000"/>
                </a:solidFill>
                <a:latin typeface="Arial" charset="-52"/>
                <a:cs typeface="Arial" charset="-52"/>
              </a:rPr>
              <a:t>9.9.2026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7" name="Kuva 6" descr="Pylväskaavio: Työlliset Etelä-Savossa työpaikan sijainnin mukaan 2010-2024. Asuinkunnassaan työssäkäyviä Etelä-Savossa oli vuonna 2010 yhteensä 48 191, joka on laskenut vuoden 2024 lukuun 40 397. Asuinkuntansa ulkopuolella työssäkäyviä oli vuonna 2010 yhteensä 8 639, joka on laskenut vuoden 2024 lukuun 8 342.">
            <a:extLst>
              <a:ext uri="{FF2B5EF4-FFF2-40B4-BE49-F238E27FC236}">
                <a16:creationId xmlns:a16="http://schemas.microsoft.com/office/drawing/2014/main" id="{9BF10C5D-EC81-B62A-7B6E-27AD072FF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05" y="1196752"/>
            <a:ext cx="9754733" cy="478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04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1ECF0-4674-9254-F1D6-12C5A1537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4C7478E-7F11-7444-5C43-EECE09A7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76672"/>
            <a:ext cx="11521280" cy="520824"/>
          </a:xfrm>
        </p:spPr>
        <p:txBody>
          <a:bodyPr anchor="t"/>
          <a:lstStyle/>
          <a:p>
            <a:r>
              <a:rPr lang="fi-FI" dirty="0"/>
              <a:t>Etelä-Savossa asuinkuntansa ulkopuolella työssäkäyvät 2010 - 2024</a:t>
            </a:r>
            <a:endParaRPr lang="fi-FI" b="0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309C7036-82B8-7CD7-B4AD-A92298AEF6A9}"/>
              </a:ext>
            </a:extLst>
          </p:cNvPr>
          <p:cNvSpPr txBox="1">
            <a:spLocks/>
          </p:cNvSpPr>
          <p:nvPr/>
        </p:nvSpPr>
        <p:spPr bwMode="auto">
          <a:xfrm>
            <a:off x="407368" y="6525344"/>
            <a:ext cx="117846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</a:t>
            </a:r>
            <a:r>
              <a:rPr lang="fi-FI" sz="1000" dirty="0">
                <a:solidFill>
                  <a:srgbClr val="000000"/>
                </a:solidFill>
                <a:latin typeface="Arial" charset="-52"/>
                <a:cs typeface="Arial" charset="-52"/>
              </a:rPr>
              <a:t>9.9.2026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7" name="Kuva 6" descr="Pylväskaavio: Etelä-Savossa asuinkuntansa ulkopuolella työssäkäyvät 2010-2024.  Asuinkuntansa ulkopuolella työssäkäyviä oli vuonna 2010 yhteensä 8 639, joka on laskenut vuoden 2024 lukuun 8 342. Tarkastelujaksolla pendelöijiä oli eniten vuonna 2011, 8 755 kappaletta, ja vähiten vuonna 2020, 7 916 kappaletta.">
            <a:extLst>
              <a:ext uri="{FF2B5EF4-FFF2-40B4-BE49-F238E27FC236}">
                <a16:creationId xmlns:a16="http://schemas.microsoft.com/office/drawing/2014/main" id="{E12E0E49-AFA4-9F91-CF41-040283F35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1124744"/>
            <a:ext cx="10009112" cy="504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57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FA5862-E0AA-C583-C2AD-1220E23CE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A5370CF4-2FB7-1321-35E4-0954B854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476672"/>
            <a:ext cx="11521280" cy="520824"/>
          </a:xfrm>
        </p:spPr>
        <p:txBody>
          <a:bodyPr anchor="t"/>
          <a:lstStyle/>
          <a:p>
            <a:r>
              <a:rPr lang="fi-FI" dirty="0"/>
              <a:t>Työlliset Etelä-Savossa kunnittain työpaikan sijainnin mukaan 2024</a:t>
            </a:r>
            <a:r>
              <a:rPr lang="fi-FI" sz="2400" b="0" dirty="0"/>
              <a:t> </a:t>
            </a:r>
            <a:endParaRPr lang="fi-FI" b="0" dirty="0"/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68249CD8-26D1-1E09-DE28-483ED335E918}"/>
              </a:ext>
            </a:extLst>
          </p:cNvPr>
          <p:cNvSpPr txBox="1">
            <a:spLocks/>
          </p:cNvSpPr>
          <p:nvPr/>
        </p:nvSpPr>
        <p:spPr bwMode="auto">
          <a:xfrm>
            <a:off x="407368" y="6525344"/>
            <a:ext cx="117846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Tilastokeskus, työssäkäyntitilasto, 1.1.2026 aluejako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	    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</a:t>
            </a:r>
            <a:r>
              <a:rPr lang="fi-FI" sz="1000" dirty="0">
                <a:solidFill>
                  <a:srgbClr val="000000"/>
                </a:solidFill>
                <a:latin typeface="Arial" charset="-52"/>
                <a:cs typeface="Arial" charset="-52"/>
              </a:rPr>
              <a:t>9.9.2026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3" name="Kuva 2" descr="Pylväskaavio: Työlliset Etelä-Savossa kunnittain työpaikan sijainnin mukaan 2024. Asuinkunnassaan työssäkäyviä Etelä-Savossa oli eniten vuonna 2024 Mikkelissä, 18 479 kappaletta sekä Savonlinnassa, 10 103 kappaletta. Asuinkuntansa ulkopuolella työssäkäyviä oli vuonna 2024 eniten Mikkelissä, 2 457 ja Savonlinnassa, 1 279 kappaletta. Suhteellisesti eniten asuinkuntansa ulkopuolella työssäkäyviä oli Pieksämäellä, 1 038 kappaletta, kun asuinkunnassaan työssäkäyviä siellä oli 5 185 kappaletta.">
            <a:extLst>
              <a:ext uri="{FF2B5EF4-FFF2-40B4-BE49-F238E27FC236}">
                <a16:creationId xmlns:a16="http://schemas.microsoft.com/office/drawing/2014/main" id="{0D608459-3A55-8C86-A718-E61447A3D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1196752"/>
            <a:ext cx="9626746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279083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5482</TotalTime>
  <Words>91</Words>
  <Application>Microsoft Office PowerPoint</Application>
  <PresentationFormat>Laajakuva</PresentationFormat>
  <Paragraphs>11</Paragraphs>
  <Slides>4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ESAVO</vt:lpstr>
      <vt:lpstr>Työlliset / pendelöinti Etelä-Savossa 2010-2024</vt:lpstr>
      <vt:lpstr>Työlliset Etelä-Savossa työpaikan sijainnin mukaan 2010 - 2024 </vt:lpstr>
      <vt:lpstr>Etelä-Savossa asuinkuntansa ulkopuolella työssäkäyvät 2010 - 2024</vt:lpstr>
      <vt:lpstr>Työlliset Etelä-Savossa kunnittain työpaikan sijainnin mukaan 2024 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Pendelöinti Etelä-Savossa</dc:title>
  <dc:creator>Jaana Kokkonen</dc:creator>
  <cp:lastModifiedBy>Jaana Kokkonen</cp:lastModifiedBy>
  <cp:revision>44</cp:revision>
  <dcterms:created xsi:type="dcterms:W3CDTF">2020-02-25T14:36:39Z</dcterms:created>
  <dcterms:modified xsi:type="dcterms:W3CDTF">2026-09-09T08:01:28Z</dcterms:modified>
</cp:coreProperties>
</file>